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png>
</file>

<file path=ppt/media/image2.png>
</file>

<file path=ppt/media/image3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06974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20934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4619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48978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9114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25948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133027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2429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0453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1290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2455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997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93427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6049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0776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8159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2B0B4-6115-4424-A810-5D6DA636194D}" type="datetimeFigureOut">
              <a:rPr lang="hu-HU" smtClean="0"/>
              <a:t>2021. 11. 05.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A47D590-DD70-479F-BE0A-5B6FA3035A1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65283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szabobence@gmail.com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1.bin"/><Relationship Id="rId4" Type="http://schemas.openxmlformats.org/officeDocument/2006/relationships/hyperlink" Target="mailto:szaboroland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DAA189-D993-461D-BBB5-BDEBA54A1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830510"/>
            <a:ext cx="8825658" cy="1516310"/>
          </a:xfrm>
        </p:spPr>
        <p:txBody>
          <a:bodyPr/>
          <a:lstStyle/>
          <a:p>
            <a:pPr algn="l"/>
            <a:r>
              <a:rPr lang="hu-HU" dirty="0"/>
              <a:t>Kutyák weboldal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72A2B4A-FEB5-4F4A-AF46-B5952F46A3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3429000"/>
            <a:ext cx="8825658" cy="86142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hu-HU" dirty="0"/>
              <a:t>Készítette: Szabó Bence, Szabó Roland</a:t>
            </a:r>
          </a:p>
          <a:p>
            <a:pPr algn="l"/>
            <a:r>
              <a:rPr lang="hu-HU" dirty="0"/>
              <a:t>Békéscsabai SZC Nemes Tihamér Technikum és Kollégium</a:t>
            </a:r>
          </a:p>
          <a:p>
            <a:pPr algn="l"/>
            <a:r>
              <a:rPr lang="hu-HU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1214901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05DC2B-313D-447C-9825-9FF4F8140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Tartalom jegyzék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101CA5-D096-4002-84E1-42D2455FF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VS </a:t>
            </a:r>
            <a:r>
              <a:rPr lang="hu-HU" sz="2400" dirty="0" err="1"/>
              <a:t>code</a:t>
            </a:r>
            <a:r>
              <a:rPr lang="hu-HU" sz="2400" dirty="0"/>
              <a:t>-ban </a:t>
            </a:r>
            <a:r>
              <a:rPr lang="hu-HU" sz="2400" dirty="0" err="1"/>
              <a:t>html</a:t>
            </a:r>
            <a:r>
              <a:rPr lang="hu-HU" sz="2400" dirty="0"/>
              <a:t> és </a:t>
            </a:r>
            <a:r>
              <a:rPr lang="hu-HU" sz="2400" dirty="0" err="1"/>
              <a:t>css-sel</a:t>
            </a:r>
            <a:r>
              <a:rPr lang="hu-HU" sz="2400" dirty="0"/>
              <a:t> készült</a:t>
            </a:r>
          </a:p>
          <a:p>
            <a:r>
              <a:rPr lang="hu-HU" sz="2400" dirty="0"/>
              <a:t>A </a:t>
            </a:r>
            <a:r>
              <a:rPr lang="hu-HU" sz="2400" dirty="0" err="1"/>
              <a:t>komodor</a:t>
            </a:r>
            <a:r>
              <a:rPr lang="hu-HU" sz="2400" dirty="0"/>
              <a:t>, vizsla és </a:t>
            </a:r>
            <a:r>
              <a:rPr lang="hu-HU" sz="2400" dirty="0" err="1"/>
              <a:t>staffordshire</a:t>
            </a:r>
            <a:r>
              <a:rPr lang="hu-HU" sz="2400" dirty="0"/>
              <a:t> terrier leírását lehet megtalálni</a:t>
            </a:r>
          </a:p>
          <a:p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2979526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E2D302A-D1CE-4F56-A205-7EBC1429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Weboldal térkép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0D8598E-8298-4231-93FF-F471F85D6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400" dirty="0"/>
              <a:t>A kutyák neveivel az oldal legtetején és a több szóra kattintva feldobja a részletesebb információt róluk</a:t>
            </a:r>
          </a:p>
          <a:p>
            <a:pPr lvl="1"/>
            <a:r>
              <a:rPr lang="hu-HU" sz="2200" dirty="0"/>
              <a:t>Vissza pedig úgy lehet lépni, hogy van egy vissza gomb a </a:t>
            </a:r>
            <a:r>
              <a:rPr lang="hu-HU" sz="2200"/>
              <a:t>weblap legtetején</a:t>
            </a:r>
            <a:endParaRPr lang="hu-HU" sz="2200" dirty="0"/>
          </a:p>
          <a:p>
            <a:r>
              <a:rPr lang="hu-HU" sz="2400" dirty="0"/>
              <a:t>Ha az oldal kisebb megjelenítőn van, akkor vele együtt csökken az oldal mérete</a:t>
            </a:r>
          </a:p>
          <a:p>
            <a:r>
              <a:rPr lang="hu-HU" sz="2400" dirty="0"/>
              <a:t> A weboldal legalján található egy elérhetőség és módosítási dátum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9663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05502E2-F895-4FAB-8758-DDB6FC453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Webszerverek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8D05A72-AFA9-4D04-B582-BC376EF0E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Ingyenes</a:t>
            </a:r>
          </a:p>
          <a:p>
            <a:pPr lvl="1"/>
            <a:r>
              <a:rPr lang="hu-HU" sz="2400" dirty="0"/>
              <a:t>Nethely</a:t>
            </a:r>
          </a:p>
          <a:p>
            <a:pPr lvl="1"/>
            <a:r>
              <a:rPr lang="hu-HU" sz="2400" dirty="0" err="1"/>
              <a:t>Github</a:t>
            </a:r>
            <a:endParaRPr lang="hu-HU" sz="2400" dirty="0"/>
          </a:p>
          <a:p>
            <a:r>
              <a:rPr lang="hu-HU" sz="2400" dirty="0"/>
              <a:t>Fizetős:</a:t>
            </a:r>
          </a:p>
          <a:p>
            <a:pPr lvl="1"/>
            <a:r>
              <a:rPr lang="hu-HU" sz="2400" dirty="0" err="1"/>
              <a:t>Sybell</a:t>
            </a:r>
            <a:endParaRPr lang="hu-HU" sz="2400" dirty="0"/>
          </a:p>
          <a:p>
            <a:pPr lvl="1"/>
            <a:r>
              <a:rPr lang="hu-HU" sz="2400" dirty="0" err="1"/>
              <a:t>abplusz</a:t>
            </a:r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169950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B1CCDA-A962-4945-94AB-306E7243F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Trello</a:t>
            </a:r>
            <a:endParaRPr lang="hu-HU" dirty="0"/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974ACEF8-1DFF-40A4-87B2-E78FA0EEDF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558737"/>
            <a:ext cx="8596668" cy="483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33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255DC16-76EF-496A-B8B9-82A6064D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80259E29-A905-420F-A35F-532CE17C6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7394754B-C09C-4F96-87F2-4CFF64933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5" y="1558073"/>
            <a:ext cx="8596667" cy="483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46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3616C2-F884-4539-8994-CA7906C6B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Elérhetőségek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8784641-557C-46DC-BE8A-821B3AC08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>
                <a:hlinkClick r:id="rId3"/>
              </a:rPr>
              <a:t>szabobence@gmail.com</a:t>
            </a:r>
            <a:endParaRPr lang="hu-HU" sz="2400" dirty="0"/>
          </a:p>
          <a:p>
            <a:r>
              <a:rPr lang="hu-HU" sz="2400" dirty="0">
                <a:hlinkClick r:id="rId4"/>
              </a:rPr>
              <a:t>szaboroland@gmail.com</a:t>
            </a:r>
            <a:endParaRPr lang="hu-HU" sz="2400" dirty="0"/>
          </a:p>
          <a:p>
            <a:endParaRPr lang="hu-HU" sz="2400" dirty="0"/>
          </a:p>
        </p:txBody>
      </p:sp>
      <p:graphicFrame>
        <p:nvGraphicFramePr>
          <p:cNvPr id="8" name="Objektum 7">
            <a:extLst>
              <a:ext uri="{FF2B5EF4-FFF2-40B4-BE49-F238E27FC236}">
                <a16:creationId xmlns:a16="http://schemas.microsoft.com/office/drawing/2014/main" id="{329CDC4D-D7A2-4C9F-AB56-D4D33440CA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1910532"/>
              </p:ext>
            </p:extLst>
          </p:nvPr>
        </p:nvGraphicFramePr>
        <p:xfrm>
          <a:off x="677334" y="3599485"/>
          <a:ext cx="3752217" cy="1002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Csomagoló felületobjektum" showAsIcon="1" r:id="rId5" imgW="1995840" imgH="532800" progId="Package">
                  <p:embed/>
                </p:oleObj>
              </mc:Choice>
              <mc:Fallback>
                <p:oleObj name="Csomagoló felületobjektum" showAsIcon="1" r:id="rId5" imgW="1995840" imgH="532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77334" y="3599485"/>
                        <a:ext cx="3752217" cy="10029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6105372"/>
      </p:ext>
    </p:extLst>
  </p:cSld>
  <p:clrMapOvr>
    <a:masterClrMapping/>
  </p:clrMapOvr>
</p:sld>
</file>

<file path=ppt/theme/theme1.xml><?xml version="1.0" encoding="utf-8"?>
<a:theme xmlns:a="http://schemas.openxmlformats.org/drawingml/2006/main" name="Dimenzió">
  <a:themeElements>
    <a:clrScheme name="Dimenzió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Dimenzió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menzió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112</Words>
  <Application>Microsoft Office PowerPoint</Application>
  <PresentationFormat>Szélesvásznú</PresentationFormat>
  <Paragraphs>24</Paragraphs>
  <Slides>7</Slides>
  <Notes>0</Notes>
  <HiddenSlides>0</HiddenSlides>
  <MMClips>0</MMClips>
  <ScaleCrop>false</ScaleCrop>
  <HeadingPairs>
    <vt:vector size="8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Beágyazott OLE kiszolgálók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2" baseType="lpstr">
      <vt:lpstr>Arial</vt:lpstr>
      <vt:lpstr>Trebuchet MS</vt:lpstr>
      <vt:lpstr>Wingdings 3</vt:lpstr>
      <vt:lpstr>Dimenzió</vt:lpstr>
      <vt:lpstr>Csomagoló felületobjektum</vt:lpstr>
      <vt:lpstr>Kutyák weboldal</vt:lpstr>
      <vt:lpstr>Tartalom jegyzék</vt:lpstr>
      <vt:lpstr>Weboldal térkép</vt:lpstr>
      <vt:lpstr>Webszerverek</vt:lpstr>
      <vt:lpstr>Trello</vt:lpstr>
      <vt:lpstr>Github</vt:lpstr>
      <vt:lpstr>Elérhetőségek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Kutyák weboldal</dc:title>
  <dc:creator>Szabó Bence Dániel</dc:creator>
  <cp:lastModifiedBy>Szabó Bence Dániel</cp:lastModifiedBy>
  <cp:revision>8</cp:revision>
  <dcterms:created xsi:type="dcterms:W3CDTF">2021-11-05T07:14:33Z</dcterms:created>
  <dcterms:modified xsi:type="dcterms:W3CDTF">2021-11-05T08:09:24Z</dcterms:modified>
</cp:coreProperties>
</file>

<file path=docProps/thumbnail.jpeg>
</file>